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Default Extension="jpeg" ContentType="image/jpeg"/>
  <Override PartName="/ppt/presProps.xml" ContentType="application/vnd.openxmlformats-officedocument.presentationml.presProps+xml"/>
  <Default Extension="png" ContentType="image/png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-8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tableStyles" Target="tableStyles.xml"/><Relationship Id="rId3" Type="http://schemas.openxmlformats.org/officeDocument/2006/relationships/slide" Target="slides/slide2.xml"/><Relationship Id="rId6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02C9-3C8B-6A4F-8458-19DE66830333}" type="datetimeFigureOut">
              <a:rPr lang="en-US" smtClean="0"/>
              <a:pPr/>
              <a:t>1/7/11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6BFEE-2CD3-8544-A2E7-D9ADAB9038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02C9-3C8B-6A4F-8458-19DE66830333}" type="datetimeFigureOut">
              <a:rPr lang="en-US" smtClean="0"/>
              <a:pPr/>
              <a:t>1/7/11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6BFEE-2CD3-8544-A2E7-D9ADAB9038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02C9-3C8B-6A4F-8458-19DE66830333}" type="datetimeFigureOut">
              <a:rPr lang="en-US" smtClean="0"/>
              <a:pPr/>
              <a:t>1/7/11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6BFEE-2CD3-8544-A2E7-D9ADAB9038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02C9-3C8B-6A4F-8458-19DE66830333}" type="datetimeFigureOut">
              <a:rPr lang="en-US" smtClean="0"/>
              <a:pPr/>
              <a:t>1/7/11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6BFEE-2CD3-8544-A2E7-D9ADAB9038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02C9-3C8B-6A4F-8458-19DE66830333}" type="datetimeFigureOut">
              <a:rPr lang="en-US" smtClean="0"/>
              <a:pPr/>
              <a:t>1/7/11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6BFEE-2CD3-8544-A2E7-D9ADAB9038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02C9-3C8B-6A4F-8458-19DE66830333}" type="datetimeFigureOut">
              <a:rPr lang="en-US" smtClean="0"/>
              <a:pPr/>
              <a:t>1/7/11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6BFEE-2CD3-8544-A2E7-D9ADAB9038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02C9-3C8B-6A4F-8458-19DE66830333}" type="datetimeFigureOut">
              <a:rPr lang="en-US" smtClean="0"/>
              <a:pPr/>
              <a:t>1/7/11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6BFEE-2CD3-8544-A2E7-D9ADAB9038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02C9-3C8B-6A4F-8458-19DE66830333}" type="datetimeFigureOut">
              <a:rPr lang="en-US" smtClean="0"/>
              <a:pPr/>
              <a:t>1/7/11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6BFEE-2CD3-8544-A2E7-D9ADAB9038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02C9-3C8B-6A4F-8458-19DE66830333}" type="datetimeFigureOut">
              <a:rPr lang="en-US" smtClean="0"/>
              <a:pPr/>
              <a:t>1/7/11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6BFEE-2CD3-8544-A2E7-D9ADAB9038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02C9-3C8B-6A4F-8458-19DE66830333}" type="datetimeFigureOut">
              <a:rPr lang="en-US" smtClean="0"/>
              <a:pPr/>
              <a:t>1/7/11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6BFEE-2CD3-8544-A2E7-D9ADAB9038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02C9-3C8B-6A4F-8458-19DE66830333}" type="datetimeFigureOut">
              <a:rPr lang="en-US" smtClean="0"/>
              <a:pPr/>
              <a:t>1/7/11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B86BFEE-2CD3-8544-A2E7-D9ADAB9038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1C502C9-3C8B-6A4F-8458-19DE66830333}" type="datetimeFigureOut">
              <a:rPr lang="en-US" smtClean="0"/>
              <a:pPr/>
              <a:t>1/7/11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B86BFEE-2CD3-8544-A2E7-D9ADAB90386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haiwebsites.com/tourism.as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15888"/>
          </a:xfrm>
        </p:spPr>
        <p:txBody>
          <a:bodyPr/>
          <a:lstStyle/>
          <a:p>
            <a:r>
              <a:rPr lang="en-US" dirty="0" smtClean="0"/>
              <a:t>Thailand Tourism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51" y="1090526"/>
            <a:ext cx="8680820" cy="52934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Tourist Arrivals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</p:nvPr>
        </p:nvGraphicFramePr>
        <p:xfrm>
          <a:off x="457200" y="2266461"/>
          <a:ext cx="40386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569"/>
                <a:gridCol w="2581031"/>
              </a:tblGrid>
              <a:tr h="327642">
                <a:tc>
                  <a:txBody>
                    <a:bodyPr/>
                    <a:lstStyle/>
                    <a:p>
                      <a:r>
                        <a:rPr lang="en-US" dirty="0" smtClean="0"/>
                        <a:t>Year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Number in millions</a:t>
                      </a:r>
                      <a:endParaRPr lang="en-US" dirty="0"/>
                    </a:p>
                  </a:txBody>
                  <a:tcPr marL="44873" marR="44873"/>
                </a:tc>
              </a:tr>
              <a:tr h="327642">
                <a:tc>
                  <a:txBody>
                    <a:bodyPr/>
                    <a:lstStyle/>
                    <a:p>
                      <a:r>
                        <a:rPr lang="en-US" dirty="0" smtClean="0"/>
                        <a:t>1998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7.76</a:t>
                      </a:r>
                      <a:endParaRPr lang="en-US" dirty="0"/>
                    </a:p>
                  </a:txBody>
                  <a:tcPr marL="44873" marR="44873"/>
                </a:tc>
              </a:tr>
              <a:tr h="327642">
                <a:tc>
                  <a:txBody>
                    <a:bodyPr/>
                    <a:lstStyle/>
                    <a:p>
                      <a:r>
                        <a:rPr lang="en-US" dirty="0" smtClean="0"/>
                        <a:t>2000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9.51</a:t>
                      </a:r>
                      <a:endParaRPr lang="en-US" dirty="0"/>
                    </a:p>
                  </a:txBody>
                  <a:tcPr marL="44873" marR="44873"/>
                </a:tc>
              </a:tr>
              <a:tr h="327642">
                <a:tc>
                  <a:txBody>
                    <a:bodyPr/>
                    <a:lstStyle/>
                    <a:p>
                      <a:r>
                        <a:rPr lang="en-US" dirty="0" smtClean="0"/>
                        <a:t>2002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10.8</a:t>
                      </a:r>
                      <a:endParaRPr lang="en-US" dirty="0"/>
                    </a:p>
                  </a:txBody>
                  <a:tcPr marL="44873" marR="44873"/>
                </a:tc>
              </a:tr>
              <a:tr h="327642">
                <a:tc>
                  <a:txBody>
                    <a:bodyPr/>
                    <a:lstStyle/>
                    <a:p>
                      <a:r>
                        <a:rPr lang="en-US" dirty="0" smtClean="0"/>
                        <a:t>2004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11.65</a:t>
                      </a:r>
                      <a:endParaRPr lang="en-US" dirty="0"/>
                    </a:p>
                  </a:txBody>
                  <a:tcPr marL="44873" marR="44873"/>
                </a:tc>
              </a:tr>
              <a:tr h="327642">
                <a:tc>
                  <a:txBody>
                    <a:bodyPr/>
                    <a:lstStyle/>
                    <a:p>
                      <a:r>
                        <a:rPr lang="en-US" dirty="0" smtClean="0"/>
                        <a:t>2006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13.82</a:t>
                      </a:r>
                      <a:endParaRPr lang="en-US" dirty="0"/>
                    </a:p>
                  </a:txBody>
                  <a:tcPr marL="44873" marR="44873"/>
                </a:tc>
              </a:tr>
              <a:tr h="327642">
                <a:tc>
                  <a:txBody>
                    <a:bodyPr/>
                    <a:lstStyle/>
                    <a:p>
                      <a:r>
                        <a:rPr lang="en-US" dirty="0" smtClean="0"/>
                        <a:t>2008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14.54</a:t>
                      </a:r>
                      <a:endParaRPr lang="en-US" dirty="0"/>
                    </a:p>
                  </a:txBody>
                  <a:tcPr marL="44873" marR="44873"/>
                </a:tc>
              </a:tr>
              <a:tr h="327642">
                <a:tc>
                  <a:txBody>
                    <a:bodyPr/>
                    <a:lstStyle/>
                    <a:p>
                      <a:r>
                        <a:rPr lang="en-US" dirty="0" smtClean="0"/>
                        <a:t>2010</a:t>
                      </a:r>
                      <a:endParaRPr lang="en-US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14.4</a:t>
                      </a:r>
                      <a:endParaRPr lang="en-US" dirty="0"/>
                    </a:p>
                  </a:txBody>
                  <a:tcPr marL="44873" marR="44873"/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Draw a bar graph to show how international tourist arrivals changes over time.</a:t>
            </a:r>
          </a:p>
          <a:p>
            <a:r>
              <a:rPr lang="en-US" dirty="0" smtClean="0"/>
              <a:t>What happens to the tourist arrivals over time and why do you think this is?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continued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we were to add in statistics for 2003 (10m), 2005 (11.52m) &amp; 2009 (14.15) we would see quite a different graph. What is special about these dates and why has this affected international tourist arrivals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For teachers : </a:t>
            </a:r>
            <a:r>
              <a:rPr lang="en-US" dirty="0" smtClean="0">
                <a:hlinkClick r:id="rId2"/>
              </a:rPr>
              <a:t>www.thaiwebsites.com/tourism.</a:t>
            </a:r>
            <a:r>
              <a:rPr lang="en-US" dirty="0" smtClean="0">
                <a:hlinkClick r:id="rId2"/>
              </a:rPr>
              <a:t>asp</a:t>
            </a:r>
            <a:endParaRPr lang="en-US" smtClean="0"/>
          </a:p>
          <a:p>
            <a:pPr>
              <a:buNone/>
            </a:pPr>
            <a:endParaRPr lang="en-US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ＭＳ Ｐ明朝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Flow.thmx</Template>
  <TotalTime>29</TotalTime>
  <Words>112</Words>
  <Application>Microsoft Macintosh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Flow</vt:lpstr>
      <vt:lpstr>Thailand Tourism </vt:lpstr>
      <vt:lpstr>International Tourist Arrivals</vt:lpstr>
      <vt:lpstr>Questions continued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Thailand Tourism </dc:title>
  <dc:creator>Install</dc:creator>
  <cp:lastModifiedBy>Install</cp:lastModifiedBy>
  <cp:revision>4</cp:revision>
  <dcterms:created xsi:type="dcterms:W3CDTF">2011-01-07T10:34:47Z</dcterms:created>
  <dcterms:modified xsi:type="dcterms:W3CDTF">2011-01-07T10:35:10Z</dcterms:modified>
</cp:coreProperties>
</file>